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3"/>
  </p:sldMasterIdLst>
  <p:notesMasterIdLst>
    <p:notesMasterId r:id="rId6"/>
  </p:notesMasterIdLst>
  <p:sldIdLst>
    <p:sldId id="256" r:id="rId4"/>
    <p:sldId id="257" r:id="rId5"/>
  </p:sldIdLst>
  <p:sldSz cx="32918400" cy="43891200"/>
  <p:notesSz cx="6858000" cy="91440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69">
          <p15:clr>
            <a:srgbClr val="A4A3A4"/>
          </p15:clr>
        </p15:guide>
        <p15:guide id="2" pos="103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napToObjects="1">
      <p:cViewPr varScale="1">
        <p:scale>
          <a:sx n="20" d="100"/>
          <a:sy n="20" d="100"/>
        </p:scale>
        <p:origin x="3624" y="248"/>
      </p:cViewPr>
      <p:guideLst>
        <p:guide orient="horz" pos="12369"/>
        <p:guide pos="103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A51408-1D06-6F47-B601-2143EC0072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39A93-A98A-1C4B-9EA5-AB93AC5C24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2DE2B9-9693-9D46-84B5-7727A0146207}" type="datetimeFigureOut">
              <a:rPr lang="en-US" altLang="en-US"/>
              <a:pPr/>
              <a:t>3/28/2024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0EB6F4-50B6-6849-BDB3-DDE4A13248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4AB23-A82D-814E-AB97-454AB55BB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49BBB-2F16-C143-A852-3636013A3E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A3B7C-57F4-8447-9A47-954D45CA31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0410E96-30D3-834C-BE40-90AFB16428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1666FF47-7C15-7440-B9B6-1D5368434A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0"/>
            <a:ext cx="33280351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48B130E8-739C-CE4B-92B7-934632532B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77950"/>
            <a:ext cx="32918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4AA2DE88-DA83-624A-B48F-025F319E84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80533" y="40320913"/>
            <a:ext cx="10135958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8700" y="474876"/>
            <a:ext cx="30976843" cy="4348475"/>
          </a:xfrm>
        </p:spPr>
        <p:txBody>
          <a:bodyPr lIns="0" tIns="0" rIns="0" bIns="0" anchor="t">
            <a:normAutofit/>
          </a:bodyPr>
          <a:lstStyle>
            <a:lvl1pPr algn="l">
              <a:defRPr lang="en-US" sz="130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0"/>
          </p:nvPr>
        </p:nvSpPr>
        <p:spPr>
          <a:xfrm>
            <a:off x="1028700" y="3589065"/>
            <a:ext cx="30976843" cy="25069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7200" b="0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1"/>
          </p:nvPr>
        </p:nvSpPr>
        <p:spPr>
          <a:xfrm>
            <a:off x="17093922" y="40193886"/>
            <a:ext cx="14911621" cy="2856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3600" b="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1028700" y="7238475"/>
            <a:ext cx="14856264" cy="30985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16930515" y="7238476"/>
            <a:ext cx="15075028" cy="3098575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06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BFBC3E1F-8A59-CF4E-B4F3-7C67592C7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2EA18D21-BFA7-714A-A23B-F8BF463015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77950"/>
            <a:ext cx="32918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F339644B-749D-FD45-B7C4-41CF9AD2CB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80533" y="40384413"/>
            <a:ext cx="10135958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06031" y="474876"/>
            <a:ext cx="30873624" cy="4348475"/>
          </a:xfrm>
        </p:spPr>
        <p:txBody>
          <a:bodyPr lIns="0" tIns="0" rIns="0" bIns="0" anchor="t">
            <a:normAutofit/>
          </a:bodyPr>
          <a:lstStyle>
            <a:lvl1pPr algn="l">
              <a:defRPr lang="en-US" sz="130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0"/>
          </p:nvPr>
        </p:nvSpPr>
        <p:spPr>
          <a:xfrm>
            <a:off x="1008279" y="3589065"/>
            <a:ext cx="30871376" cy="25069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7200" b="0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1"/>
          </p:nvPr>
        </p:nvSpPr>
        <p:spPr>
          <a:xfrm>
            <a:off x="16396354" y="40193886"/>
            <a:ext cx="15483300" cy="29194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3600" b="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4"/>
          </p:nvPr>
        </p:nvSpPr>
        <p:spPr>
          <a:xfrm>
            <a:off x="1006031" y="7301972"/>
            <a:ext cx="9707887" cy="30922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5"/>
          </p:nvPr>
        </p:nvSpPr>
        <p:spPr>
          <a:xfrm>
            <a:off x="11647364" y="7301972"/>
            <a:ext cx="9707887" cy="30922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6"/>
          </p:nvPr>
        </p:nvSpPr>
        <p:spPr>
          <a:xfrm>
            <a:off x="22171768" y="7301972"/>
            <a:ext cx="9707887" cy="30922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6C3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9945CC-F6E2-9F45-B2F6-FE434B629D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6238" y="1757363"/>
            <a:ext cx="29627512" cy="405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Choose  2, 3, or 4 column master </a:t>
            </a:r>
            <a:br>
              <a:rPr lang="en-US" altLang="en-US"/>
            </a:br>
            <a:r>
              <a:rPr lang="en-US" altLang="en-US"/>
              <a:t>from “Slide Master” list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2193925" rtl="0" eaLnBrk="1" fontAlgn="base" hangingPunct="1">
        <a:spcBef>
          <a:spcPct val="0"/>
        </a:spcBef>
        <a:spcAft>
          <a:spcPct val="0"/>
        </a:spcAft>
        <a:defRPr sz="12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193925" rtl="0" eaLnBrk="1" fontAlgn="base" hangingPunct="1">
        <a:spcBef>
          <a:spcPct val="0"/>
        </a:spcBef>
        <a:spcAft>
          <a:spcPct val="0"/>
        </a:spcAft>
        <a:defRPr sz="123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193925" rtl="0" eaLnBrk="1" fontAlgn="base" hangingPunct="1">
        <a:spcBef>
          <a:spcPct val="0"/>
        </a:spcBef>
        <a:spcAft>
          <a:spcPct val="0"/>
        </a:spcAft>
        <a:defRPr sz="123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193925" rtl="0" eaLnBrk="1" fontAlgn="base" hangingPunct="1">
        <a:spcBef>
          <a:spcPct val="0"/>
        </a:spcBef>
        <a:spcAft>
          <a:spcPct val="0"/>
        </a:spcAft>
        <a:defRPr sz="123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193925" rtl="0" eaLnBrk="1" fontAlgn="base" hangingPunct="1">
        <a:spcBef>
          <a:spcPct val="0"/>
        </a:spcBef>
        <a:spcAft>
          <a:spcPct val="0"/>
        </a:spcAft>
        <a:defRPr sz="123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644650" indent="-1644650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65525" indent="-1371600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48640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680325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87425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B8932-833B-CD4A-8FFA-FE7144C0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263" y="474663"/>
            <a:ext cx="30183137" cy="4348162"/>
          </a:xfrm>
        </p:spPr>
        <p:txBody>
          <a:bodyPr/>
          <a:lstStyle/>
          <a:p>
            <a:pPr>
              <a:defRPr/>
            </a:pPr>
            <a:r>
              <a:t>Title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89341-81F0-D44D-93FB-CF56B34D975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41438" y="3589338"/>
            <a:ext cx="30179962" cy="1998662"/>
          </a:xfrm>
        </p:spPr>
        <p:txBody>
          <a:bodyPr/>
          <a:lstStyle/>
          <a:p>
            <a:pPr>
              <a:defRPr/>
            </a:pPr>
            <a:r>
              <a:t>Subtitle of 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3DFB5-2337-A844-974B-6FE16F02924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94200" y="40193913"/>
            <a:ext cx="14427200" cy="2855912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0E31BB-3A36-744C-AB2F-51923748CF2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346200" y="7239000"/>
            <a:ext cx="14538325" cy="309848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768E-B2B4-824D-9CAA-6EFE410B522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6930688" y="7239000"/>
            <a:ext cx="14538325" cy="309848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2027-E218-E64B-8679-22C3BB7E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474663"/>
            <a:ext cx="30873700" cy="4348162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75E7-03A7-044B-A406-221FBF4B097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08063" y="3589338"/>
            <a:ext cx="30872112" cy="2506662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4CBEC-8D1B-C14B-9A5E-6FFFE2596B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6395700" y="40193913"/>
            <a:ext cx="15484475" cy="2919412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2DA0A0-7D96-B94F-95F5-EC6898E5DCC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006475" y="7302500"/>
            <a:ext cx="9707563" cy="309213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D62A3-DDC0-2247-8476-39F6EE8D06A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1647488" y="7302500"/>
            <a:ext cx="9707562" cy="309213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8A3CFE-E78B-AD44-B8AE-9A8F19A355D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2171025" y="7302500"/>
            <a:ext cx="9709150" cy="309213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 PresPosterformat">
  <a:themeElements>
    <a:clrScheme name="Custom 3">
      <a:dk1>
        <a:sysClr val="windowText" lastClr="000000"/>
      </a:dk1>
      <a:lt1>
        <a:sysClr val="window" lastClr="FFFFFF"/>
      </a:lt1>
      <a:dk2>
        <a:srgbClr val="4E5B6F"/>
      </a:dk2>
      <a:lt2>
        <a:srgbClr val="CCCC99"/>
      </a:lt2>
      <a:accent1>
        <a:srgbClr val="7FD13B"/>
      </a:accent1>
      <a:accent2>
        <a:srgbClr val="EA157A"/>
      </a:accent2>
      <a:accent3>
        <a:srgbClr val="FF9933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search Poster Template - Vertical" id="{7CC85C56-2138-6D49-B795-296E5F373D8B}" vid="{1B12784A-CA70-6A4C-8DD8-2CD3B6A371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56F9679FAB654E99754E49A414E305" ma:contentTypeVersion="15" ma:contentTypeDescription="Create a new document." ma:contentTypeScope="" ma:versionID="aece04632c963242be3e338a991fb8cb">
  <xsd:schema xmlns:xsd="http://www.w3.org/2001/XMLSchema" xmlns:xs="http://www.w3.org/2001/XMLSchema" xmlns:p="http://schemas.microsoft.com/office/2006/metadata/properties" xmlns:ns2="6dea113f-4109-4b8b-a776-fb887cc2480c" xmlns:ns3="bb774925-6d71-4679-bdee-473e05b4d57b" targetNamespace="http://schemas.microsoft.com/office/2006/metadata/properties" ma:root="true" ma:fieldsID="203ec0211adf2c66900e824549f8a2b3" ns2:_="" ns3:_="">
    <xsd:import namespace="6dea113f-4109-4b8b-a776-fb887cc2480c"/>
    <xsd:import namespace="bb774925-6d71-4679-bdee-473e05b4d5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a113f-4109-4b8b-a776-fb887cc248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74925-6d71-4679-bdee-473e05b4d57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0250434-0eaa-4609-b9f7-97390866d87a}" ma:internalName="TaxCatchAll" ma:showField="CatchAllData" ma:web="bb774925-6d71-4679-bdee-473e05b4d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78D2C-1DD3-4527-9AD8-B4E41D5A42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5F712A-5655-41A1-81F5-F4A24650D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ea113f-4109-4b8b-a776-fb887cc2480c"/>
    <ds:schemaRef ds:uri="bb774925-6d71-4679-bdee-473e05b4d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UT PresPosterformat</Template>
  <TotalTime>0</TotalTime>
  <Words>6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UT PresPosterformat</vt:lpstr>
      <vt:lpstr>Title of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Gallaher, Andrew Bryce (Andy)</dc:creator>
  <cp:lastModifiedBy>Gallaher, Andrew Bryce (Andy)</cp:lastModifiedBy>
  <cp:revision>2</cp:revision>
  <dcterms:created xsi:type="dcterms:W3CDTF">2024-03-28T17:41:50Z</dcterms:created>
  <dcterms:modified xsi:type="dcterms:W3CDTF">2024-03-28T20:18:09Z</dcterms:modified>
</cp:coreProperties>
</file>