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58" r:id="rId6"/>
  </p:sldIdLst>
  <p:sldSz cx="43891200" cy="32918400"/>
  <p:notesSz cx="6858000" cy="91440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77">
          <p15:clr>
            <a:srgbClr val="A4A3A4"/>
          </p15:clr>
        </p15:guide>
        <p15:guide id="2" pos="1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55" d="100"/>
          <a:sy n="55" d="100"/>
        </p:scale>
        <p:origin x="224" y="-5536"/>
      </p:cViewPr>
      <p:guideLst>
        <p:guide orient="horz" pos="9277"/>
        <p:guide pos="1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CD0D34-5206-3B43-82CA-DC6FC072E6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FDC72-690E-C742-8729-548F339299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D81D30D-D6F9-9945-BD41-F0820C009FD5}" type="datetimeFigureOut">
              <a:rPr lang="en-US" altLang="en-US"/>
              <a:pPr/>
              <a:t>3/28/2024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F78C0B6-671E-7A4D-B343-3281913DFC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7B1872-7D5F-7A48-8754-5E2B2B04A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55629-AB80-CC4F-8100-380E5F7BB9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650D9-1D76-094A-8465-2DD1B445BF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45AE93-5D1F-254A-8EFF-52368B07DA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D0885549-D0C3-C445-9553-D87E951E09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775" y="0"/>
            <a:ext cx="443753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8DD1E892-9AD9-9741-9B20-143BA623D7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08463"/>
            <a:ext cx="43891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39FE836C-134D-2543-99A2-01D4C056DA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511187" y="30264100"/>
            <a:ext cx="7983764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85308" y="356157"/>
            <a:ext cx="40173992" cy="3261356"/>
          </a:xfrm>
        </p:spPr>
        <p:txBody>
          <a:bodyPr lIns="0" tIns="0" rIns="0" bIns="0" anchor="t">
            <a:normAutofit/>
          </a:bodyPr>
          <a:lstStyle>
            <a:lvl1pPr algn="l">
              <a:defRPr lang="en-US" sz="130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0"/>
          </p:nvPr>
        </p:nvSpPr>
        <p:spPr>
          <a:xfrm>
            <a:off x="1788306" y="2691798"/>
            <a:ext cx="40170993" cy="23463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7200" b="0" kern="1200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1"/>
          </p:nvPr>
        </p:nvSpPr>
        <p:spPr>
          <a:xfrm>
            <a:off x="22791896" y="30145414"/>
            <a:ext cx="19236052" cy="26456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3600" b="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1794672" y="5964297"/>
            <a:ext cx="19385280" cy="222514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22574020" y="5979393"/>
            <a:ext cx="19385280" cy="222514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30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79C4F073-7FAA-4449-82A0-54137B874E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05F7830F-7D3D-EC4C-A0D7-5BF0E90ED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08463"/>
            <a:ext cx="43891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7DB64767-D6EA-B144-96E5-6F33609DE6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442924" y="30264100"/>
            <a:ext cx="7983764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10716" y="356157"/>
            <a:ext cx="40826148" cy="3261356"/>
          </a:xfrm>
        </p:spPr>
        <p:txBody>
          <a:bodyPr lIns="0" tIns="0" rIns="0" bIns="0" anchor="t">
            <a:normAutofit/>
          </a:bodyPr>
          <a:lstStyle>
            <a:lvl1pPr algn="l">
              <a:defRPr lang="en-US" sz="130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0"/>
          </p:nvPr>
        </p:nvSpPr>
        <p:spPr>
          <a:xfrm>
            <a:off x="1513714" y="2691799"/>
            <a:ext cx="40823149" cy="18802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7200" b="0" kern="1200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1"/>
          </p:nvPr>
        </p:nvSpPr>
        <p:spPr>
          <a:xfrm>
            <a:off x="21692464" y="30145414"/>
            <a:ext cx="20644400" cy="22681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3600" b="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4"/>
          </p:nvPr>
        </p:nvSpPr>
        <p:spPr>
          <a:xfrm>
            <a:off x="1510716" y="5934102"/>
            <a:ext cx="12943849" cy="22259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5"/>
          </p:nvPr>
        </p:nvSpPr>
        <p:spPr>
          <a:xfrm>
            <a:off x="15529818" y="5983525"/>
            <a:ext cx="12943849" cy="222104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16"/>
          </p:nvPr>
        </p:nvSpPr>
        <p:spPr>
          <a:xfrm>
            <a:off x="29393015" y="5929969"/>
            <a:ext cx="12943849" cy="222640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9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A265607C-98AA-6148-A329-2ED267EB93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775" y="0"/>
            <a:ext cx="443753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9060AC71-16A1-804C-8768-61620CD877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08463"/>
            <a:ext cx="441436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D1DF7AAE-D676-DC43-8720-69886F3386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511187" y="30264100"/>
            <a:ext cx="7983764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sz="half" idx="14"/>
          </p:nvPr>
        </p:nvSpPr>
        <p:spPr>
          <a:xfrm>
            <a:off x="1369058" y="5959546"/>
            <a:ext cx="9177619" cy="225392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13"/>
          <p:cNvSpPr>
            <a:spLocks noGrp="1"/>
          </p:cNvSpPr>
          <p:nvPr>
            <p:ph sz="quarter" idx="18"/>
          </p:nvPr>
        </p:nvSpPr>
        <p:spPr>
          <a:xfrm>
            <a:off x="22699071" y="30145414"/>
            <a:ext cx="19787457" cy="22681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3600" b="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304771" y="356157"/>
            <a:ext cx="41124349" cy="3261356"/>
          </a:xfrm>
        </p:spPr>
        <p:txBody>
          <a:bodyPr lIns="0" tIns="0" rIns="0" bIns="0" anchor="t">
            <a:normAutofit/>
          </a:bodyPr>
          <a:lstStyle>
            <a:lvl1pPr algn="l">
              <a:defRPr lang="en-US" sz="130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13"/>
          <p:cNvSpPr>
            <a:spLocks noGrp="1"/>
          </p:cNvSpPr>
          <p:nvPr>
            <p:ph sz="quarter" idx="10"/>
          </p:nvPr>
        </p:nvSpPr>
        <p:spPr>
          <a:xfrm>
            <a:off x="1307770" y="2691799"/>
            <a:ext cx="41178757" cy="18802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lang="en-US" sz="7200" b="0" kern="1200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2"/>
          </p:nvPr>
        </p:nvSpPr>
        <p:spPr>
          <a:xfrm>
            <a:off x="12024461" y="6008968"/>
            <a:ext cx="9177619" cy="224898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sz="half" idx="23"/>
          </p:nvPr>
        </p:nvSpPr>
        <p:spPr>
          <a:xfrm>
            <a:off x="22699071" y="6008968"/>
            <a:ext cx="9177619" cy="224898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24"/>
          </p:nvPr>
        </p:nvSpPr>
        <p:spPr>
          <a:xfrm>
            <a:off x="33251502" y="6024064"/>
            <a:ext cx="9177619" cy="224747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58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4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182880">
              <a:spcBef>
                <a:spcPts val="0"/>
              </a:spcBef>
              <a:defRPr lang="en-US" sz="4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411480">
              <a:spcBef>
                <a:spcPts val="0"/>
              </a:spcBef>
              <a:defRPr lang="en-US" sz="4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365760">
              <a:spcBef>
                <a:spcPts val="0"/>
              </a:spcBef>
              <a:defRPr lang="en-US" sz="40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9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6C3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82197FF-4AB5-1446-8933-3FB96E7F6B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299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Choose  2, 3, or 4 column master </a:t>
            </a:r>
            <a:br>
              <a:rPr lang="en-US" altLang="en-US"/>
            </a:br>
            <a:r>
              <a:rPr lang="en-US" altLang="en-US"/>
              <a:t>from “Slide Master” list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txStyles>
    <p:titleStyle>
      <a:lvl1pPr algn="ctr" defTabSz="2193925" rtl="0" eaLnBrk="1" fontAlgn="base" hangingPunct="1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193925" rtl="0" eaLnBrk="1" fontAlgn="base" hangingPunct="1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193925" rtl="0" eaLnBrk="1" fontAlgn="base" hangingPunct="1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193925" rtl="0" eaLnBrk="1" fontAlgn="base" hangingPunct="1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193925" rtl="0" eaLnBrk="1" fontAlgn="base" hangingPunct="1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644650" indent="-1644650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65525" indent="-1371600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48640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680325" indent="-1096963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87425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2CAA-B59D-F04D-B9F8-F0D29A5D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38" y="355600"/>
            <a:ext cx="40173275" cy="3262313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87DF3-741D-E84B-8AB4-F1F6A554DF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87525" y="2692400"/>
            <a:ext cx="40171688" cy="234632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39E3C-883A-4D40-AE20-600D0EA7CC1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791738" y="30145038"/>
            <a:ext cx="19235737" cy="2646362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15EC43-3091-814E-AD6D-E18BFB8FB76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795463" y="5964238"/>
            <a:ext cx="19384962" cy="222519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17E27-210D-4F4B-9662-E12DE182063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2574250" y="5980113"/>
            <a:ext cx="19384963" cy="22250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1FDD-BAC3-3B4D-A5EF-4BFD3306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355600"/>
            <a:ext cx="40825738" cy="3262313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05C2F-F1DD-3B4C-944F-86A54BE1FE9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2692400"/>
            <a:ext cx="40822563" cy="187960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17E05-F323-8244-BF07-1F806293B8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1693188" y="30145038"/>
            <a:ext cx="20643850" cy="2268537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1667A2-3B79-5243-8879-06DF384362F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11300" y="5934075"/>
            <a:ext cx="12942888" cy="222599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6C30B-B094-A149-AEB3-862745CE97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5530513" y="5983288"/>
            <a:ext cx="12942887" cy="222107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BFBD5C-40DD-5845-99C6-4B4263D89F79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9392563" y="5929313"/>
            <a:ext cx="12944475" cy="222646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07EE76-B6E5-1646-9A13-42EDE34F712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368425" y="5959475"/>
            <a:ext cx="9178925" cy="225393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8599A-91AC-CA4E-BF22-0AA4650E9C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2699663" y="30145038"/>
            <a:ext cx="19786600" cy="2268537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B433E4-C573-7747-AAA8-0F885BC6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925" y="355600"/>
            <a:ext cx="41124188" cy="3262313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FA287-F7A8-5743-A924-A27B5D9D950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100" y="2692400"/>
            <a:ext cx="41178163" cy="187960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D24322-57A6-B347-B4FC-3E07107F7D6F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12023725" y="6008688"/>
            <a:ext cx="9178925" cy="224901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FC7B11-29CB-A144-B9C2-3A2E15C01DEA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22699663" y="6008688"/>
            <a:ext cx="9177337" cy="224901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36C2A2-76F1-C244-8871-CD2A84327572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33251775" y="6024563"/>
            <a:ext cx="9177338" cy="224742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 PresPosterformat">
  <a:themeElements>
    <a:clrScheme name="Custom 3">
      <a:dk1>
        <a:sysClr val="windowText" lastClr="000000"/>
      </a:dk1>
      <a:lt1>
        <a:sysClr val="window" lastClr="FFFFFF"/>
      </a:lt1>
      <a:dk2>
        <a:srgbClr val="4E5B6F"/>
      </a:dk2>
      <a:lt2>
        <a:srgbClr val="CCCC99"/>
      </a:lt2>
      <a:accent1>
        <a:srgbClr val="7FD13B"/>
      </a:accent1>
      <a:accent2>
        <a:srgbClr val="EA157A"/>
      </a:accent2>
      <a:accent3>
        <a:srgbClr val="FF9933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search Poster Template - Horizontal" id="{3DEC1678-5416-1748-9403-1DEFCF6C97CF}" vid="{E58D150B-2D11-CD40-A0BB-464BD35F38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56F9679FAB654E99754E49A414E305" ma:contentTypeVersion="15" ma:contentTypeDescription="Create a new document." ma:contentTypeScope="" ma:versionID="aece04632c963242be3e338a991fb8cb">
  <xsd:schema xmlns:xsd="http://www.w3.org/2001/XMLSchema" xmlns:xs="http://www.w3.org/2001/XMLSchema" xmlns:p="http://schemas.microsoft.com/office/2006/metadata/properties" xmlns:ns2="6dea113f-4109-4b8b-a776-fb887cc2480c" xmlns:ns3="bb774925-6d71-4679-bdee-473e05b4d57b" targetNamespace="http://schemas.microsoft.com/office/2006/metadata/properties" ma:root="true" ma:fieldsID="203ec0211adf2c66900e824549f8a2b3" ns2:_="" ns3:_="">
    <xsd:import namespace="6dea113f-4109-4b8b-a776-fb887cc2480c"/>
    <xsd:import namespace="bb774925-6d71-4679-bdee-473e05b4d5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a113f-4109-4b8b-a776-fb887cc248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74925-6d71-4679-bdee-473e05b4d57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0250434-0eaa-4609-b9f7-97390866d87a}" ma:internalName="TaxCatchAll" ma:showField="CatchAllData" ma:web="bb774925-6d71-4679-bdee-473e05b4d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2B5BA8-E25A-437C-98AA-9A035D9E4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6DCB8C-F037-4D2B-A556-AB12E29436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ea113f-4109-4b8b-a776-fb887cc2480c"/>
    <ds:schemaRef ds:uri="bb774925-6d71-4679-bdee-473e05b4d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UT PresPosterformat</Template>
  <TotalTime>2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UT PresPosterformat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Gallaher, Andrew Bryce (Andy)</dc:creator>
  <cp:lastModifiedBy>Gallaher, Andrew Bryce (Andy)</cp:lastModifiedBy>
  <cp:revision>2</cp:revision>
  <dcterms:created xsi:type="dcterms:W3CDTF">2024-03-28T17:39:45Z</dcterms:created>
  <dcterms:modified xsi:type="dcterms:W3CDTF">2024-03-28T20:18:58Z</dcterms:modified>
</cp:coreProperties>
</file>